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6" r:id="rId3"/>
    <p:sldId id="257" r:id="rId4"/>
    <p:sldId id="261" r:id="rId5"/>
    <p:sldId id="260" r:id="rId6"/>
    <p:sldId id="265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DCC"/>
    <a:srgbClr val="DCE2D0"/>
    <a:srgbClr val="AA3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2C7F2-C4DB-476C-A55E-363AA47E3EDA}" v="19" dt="2026-01-29T15:31:10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O'MASSIMO LISENA" userId="f3d6d6cc-e1af-4921-83db-785f07c959d4" providerId="ADAL" clId="{52300CBB-EB40-437D-AC13-5F91FFBE4C5E}"/>
    <pc:docChg chg="undo custSel addSld modSld">
      <pc:chgData name="NICOLO'MASSIMO LISENA" userId="f3d6d6cc-e1af-4921-83db-785f07c959d4" providerId="ADAL" clId="{52300CBB-EB40-437D-AC13-5F91FFBE4C5E}" dt="2026-01-29T15:31:39.542" v="104" actId="20577"/>
      <pc:docMkLst>
        <pc:docMk/>
      </pc:docMkLst>
      <pc:sldChg chg="addSp delSp modSp new mod setBg">
        <pc:chgData name="NICOLO'MASSIMO LISENA" userId="f3d6d6cc-e1af-4921-83db-785f07c959d4" providerId="ADAL" clId="{52300CBB-EB40-437D-AC13-5F91FFBE4C5E}" dt="2026-01-29T15:31:39.542" v="104" actId="20577"/>
        <pc:sldMkLst>
          <pc:docMk/>
          <pc:sldMk cId="3655723999" sldId="266"/>
        </pc:sldMkLst>
        <pc:spChg chg="mod ord">
          <ac:chgData name="NICOLO'MASSIMO LISENA" userId="f3d6d6cc-e1af-4921-83db-785f07c959d4" providerId="ADAL" clId="{52300CBB-EB40-437D-AC13-5F91FFBE4C5E}" dt="2026-01-29T15:12:16.358" v="25" actId="2711"/>
          <ac:spMkLst>
            <pc:docMk/>
            <pc:sldMk cId="3655723999" sldId="266"/>
            <ac:spMk id="2" creationId="{12062CB1-AD25-1D0F-3AFD-4EA6DE04C842}"/>
          </ac:spMkLst>
        </pc:spChg>
        <pc:spChg chg="del">
          <ac:chgData name="NICOLO'MASSIMO LISENA" userId="f3d6d6cc-e1af-4921-83db-785f07c959d4" providerId="ADAL" clId="{52300CBB-EB40-437D-AC13-5F91FFBE4C5E}" dt="2026-01-29T15:11:06.369" v="16" actId="931"/>
          <ac:spMkLst>
            <pc:docMk/>
            <pc:sldMk cId="3655723999" sldId="266"/>
            <ac:spMk id="3" creationId="{052448C1-D0CA-639B-D071-08B6D98B8514}"/>
          </ac:spMkLst>
        </pc:spChg>
        <pc:spChg chg="add mod">
          <ac:chgData name="NICOLO'MASSIMO LISENA" userId="f3d6d6cc-e1af-4921-83db-785f07c959d4" providerId="ADAL" clId="{52300CBB-EB40-437D-AC13-5F91FFBE4C5E}" dt="2026-01-29T15:30:26.723" v="69" actId="207"/>
          <ac:spMkLst>
            <pc:docMk/>
            <pc:sldMk cId="3655723999" sldId="266"/>
            <ac:spMk id="3" creationId="{3D0B5AE4-AAEE-51B8-B445-AC29B412A7CD}"/>
          </ac:spMkLst>
        </pc:spChg>
        <pc:spChg chg="add mod ord">
          <ac:chgData name="NICOLO'MASSIMO LISENA" userId="f3d6d6cc-e1af-4921-83db-785f07c959d4" providerId="ADAL" clId="{52300CBB-EB40-437D-AC13-5F91FFBE4C5E}" dt="2026-01-29T15:31:04.005" v="75" actId="1076"/>
          <ac:spMkLst>
            <pc:docMk/>
            <pc:sldMk cId="3655723999" sldId="266"/>
            <ac:spMk id="4" creationId="{F621DF9A-5622-A025-DFFD-2F1831FA82AA}"/>
          </ac:spMkLst>
        </pc:spChg>
        <pc:spChg chg="add del mod">
          <ac:chgData name="NICOLO'MASSIMO LISENA" userId="f3d6d6cc-e1af-4921-83db-785f07c959d4" providerId="ADAL" clId="{52300CBB-EB40-437D-AC13-5F91FFBE4C5E}" dt="2026-01-29T15:19:33.569" v="29" actId="26606"/>
          <ac:spMkLst>
            <pc:docMk/>
            <pc:sldMk cId="3655723999" sldId="266"/>
            <ac:spMk id="9" creationId="{050022E1-F6DB-D402-023C-5300E4C6FBB3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12" creationId="{008ED74B-06F2-4BD5-838F-1AAD0033EF0B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42" creationId="{CC9387DA-2D8E-4E5D-BD65-274370B65965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44" creationId="{18BFC65B-9706-4EE1-8B75-FEEC1C530558}"/>
          </ac:spMkLst>
        </pc:spChg>
        <pc:grpChg chg="add">
          <ac:chgData name="NICOLO'MASSIMO LISENA" userId="f3d6d6cc-e1af-4921-83db-785f07c959d4" providerId="ADAL" clId="{52300CBB-EB40-437D-AC13-5F91FFBE4C5E}" dt="2026-01-29T15:12:02.991" v="23" actId="26606"/>
          <ac:grpSpMkLst>
            <pc:docMk/>
            <pc:sldMk cId="3655723999" sldId="266"/>
            <ac:grpSpMk id="14" creationId="{E9F586E1-75B5-49B8-9A21-DD14CA0F6955}"/>
          </ac:grpSpMkLst>
        </pc:grpChg>
        <pc:grpChg chg="add">
          <ac:chgData name="NICOLO'MASSIMO LISENA" userId="f3d6d6cc-e1af-4921-83db-785f07c959d4" providerId="ADAL" clId="{52300CBB-EB40-437D-AC13-5F91FFBE4C5E}" dt="2026-01-29T15:12:02.991" v="23" actId="26606"/>
          <ac:grpSpMkLst>
            <pc:docMk/>
            <pc:sldMk cId="3655723999" sldId="266"/>
            <ac:grpSpMk id="28" creationId="{F9CAF6A1-77C7-4ABC-9E4A-E74A8DB16DC1}"/>
          </ac:grpSpMkLst>
        </pc:grpChg>
        <pc:graphicFrameChg chg="add mod modGraphic">
          <ac:chgData name="NICOLO'MASSIMO LISENA" userId="f3d6d6cc-e1af-4921-83db-785f07c959d4" providerId="ADAL" clId="{52300CBB-EB40-437D-AC13-5F91FFBE4C5E}" dt="2026-01-29T15:31:39.542" v="104" actId="20577"/>
          <ac:graphicFrameMkLst>
            <pc:docMk/>
            <pc:sldMk cId="3655723999" sldId="266"/>
            <ac:graphicFrameMk id="46" creationId="{DF29969D-009E-2C9C-B73C-6FDECA747C89}"/>
          </ac:graphicFrameMkLst>
        </pc:graphicFrameChg>
        <pc:picChg chg="add mod">
          <ac:chgData name="NICOLO'MASSIMO LISENA" userId="f3d6d6cc-e1af-4921-83db-785f07c959d4" providerId="ADAL" clId="{52300CBB-EB40-437D-AC13-5F91FFBE4C5E}" dt="2026-01-29T15:23:06.835" v="55" actId="1076"/>
          <ac:picMkLst>
            <pc:docMk/>
            <pc:sldMk cId="3655723999" sldId="266"/>
            <ac:picMk id="5" creationId="{819A475D-EC4D-C7F7-9724-B05E77370D2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svg"/><Relationship Id="rId1" Type="http://schemas.openxmlformats.org/officeDocument/2006/relationships/image" Target="../media/image1.png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9.svg"/><Relationship Id="rId1" Type="http://schemas.openxmlformats.org/officeDocument/2006/relationships/image" Target="../media/image13.png"/><Relationship Id="rId6" Type="http://schemas.openxmlformats.org/officeDocument/2006/relationships/image" Target="../media/image23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svg"/><Relationship Id="rId1" Type="http://schemas.openxmlformats.org/officeDocument/2006/relationships/image" Target="../media/image1.png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9.svg"/><Relationship Id="rId1" Type="http://schemas.openxmlformats.org/officeDocument/2006/relationships/image" Target="../media/image13.png"/><Relationship Id="rId6" Type="http://schemas.openxmlformats.org/officeDocument/2006/relationships/image" Target="../media/image23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5730A-9E6B-4FBA-B28D-0117FC43D654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A08CED-7E37-479C-8FFC-6748C2942DB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Salute della pianta al primo posto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7BF5E1-ECFA-4EBF-8078-44C0C7E636E2}" type="parTrans" cxnId="{0A13A5D7-0830-4865-8974-0430B4235C66}">
      <dgm:prSet/>
      <dgm:spPr/>
      <dgm:t>
        <a:bodyPr/>
        <a:lstStyle/>
        <a:p>
          <a:endParaRPr lang="en-US"/>
        </a:p>
      </dgm:t>
    </dgm:pt>
    <dgm:pt modelId="{C362A143-E03B-4112-A349-6DE80F2B7571}" type="sibTrans" cxnId="{0A13A5D7-0830-4865-8974-0430B4235C66}">
      <dgm:prSet/>
      <dgm:spPr/>
      <dgm:t>
        <a:bodyPr/>
        <a:lstStyle/>
        <a:p>
          <a:endParaRPr lang="en-US"/>
        </a:p>
      </dgm:t>
    </dgm:pt>
    <dgm:pt modelId="{54EAD3F4-F4F5-4816-B1D8-DA25FDEA68D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Tecnologia ESP32 integrata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9E319AC-DF3E-43EC-815C-9D7546D636A1}" type="parTrans" cxnId="{C1921C6F-3DB2-46AA-BC2A-223D670AD293}">
      <dgm:prSet/>
      <dgm:spPr/>
      <dgm:t>
        <a:bodyPr/>
        <a:lstStyle/>
        <a:p>
          <a:endParaRPr lang="en-US"/>
        </a:p>
      </dgm:t>
    </dgm:pt>
    <dgm:pt modelId="{CD4AFF6F-43B9-475F-9A90-073B3CB29331}" type="sibTrans" cxnId="{C1921C6F-3DB2-46AA-BC2A-223D670AD293}">
      <dgm:prSet/>
      <dgm:spPr/>
      <dgm:t>
        <a:bodyPr/>
        <a:lstStyle/>
        <a:p>
          <a:endParaRPr lang="en-US"/>
        </a:p>
      </dgm:t>
    </dgm:pt>
    <dgm:pt modelId="{EC345640-646A-46BE-8809-1DD637C26E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Irrigazione automatica basata sui </a:t>
          </a:r>
          <a:r>
            <a:rPr lang="it-IT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dati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D2DD28-F2DA-4809-9DFD-9680723945E8}" type="parTrans" cxnId="{5A26FADD-97BD-4665-8705-2F3150200126}">
      <dgm:prSet/>
      <dgm:spPr/>
      <dgm:t>
        <a:bodyPr/>
        <a:lstStyle/>
        <a:p>
          <a:endParaRPr lang="en-US"/>
        </a:p>
      </dgm:t>
    </dgm:pt>
    <dgm:pt modelId="{DEB80982-3259-414F-A36B-F6FC540954AD}" type="sibTrans" cxnId="{5A26FADD-97BD-4665-8705-2F3150200126}">
      <dgm:prSet/>
      <dgm:spPr/>
      <dgm:t>
        <a:bodyPr/>
        <a:lstStyle/>
        <a:p>
          <a:endParaRPr lang="en-US"/>
        </a:p>
      </dgm:t>
    </dgm:pt>
    <dgm:pt modelId="{10269CAF-3FA7-43AD-A38E-8DC822A5737B}" type="pres">
      <dgm:prSet presAssocID="{44D5730A-9E6B-4FBA-B28D-0117FC43D65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F2DE264B-380C-4167-8FF3-0A706E920983}" type="pres">
      <dgm:prSet presAssocID="{84A08CED-7E37-479C-8FFC-6748C2942DB9}" presName="compNode" presStyleCnt="0"/>
      <dgm:spPr/>
    </dgm:pt>
    <dgm:pt modelId="{631AA89A-A537-4862-924B-68976801871C}" type="pres">
      <dgm:prSet presAssocID="{84A08CED-7E37-479C-8FFC-6748C2942DB9}" presName="bgRect" presStyleLbl="bgShp" presStyleIdx="0" presStyleCnt="3" custLinFactNeighborX="31377" custLinFactNeighborY="6876"/>
      <dgm:spPr>
        <a:solidFill>
          <a:srgbClr val="E1CDCC"/>
        </a:solidFill>
      </dgm:spPr>
    </dgm:pt>
    <dgm:pt modelId="{38835986-6D61-4DF4-B047-C04FA7A0B141}" type="pres">
      <dgm:prSet presAssocID="{84A08CED-7E37-479C-8FFC-6748C2942D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it-IT"/>
        </a:p>
      </dgm:t>
      <dgm:extLst>
        <a:ext uri="{E40237B7-FDA0-4F09-8148-C483321AD2D9}">
          <dgm14:cNvPr xmlns:dgm14="http://schemas.microsoft.com/office/drawing/2010/diagram" id="0" name="" descr="Leaf"/>
        </a:ext>
      </dgm:extLst>
    </dgm:pt>
    <dgm:pt modelId="{09982464-F6D3-451D-91DB-B79D7B482454}" type="pres">
      <dgm:prSet presAssocID="{84A08CED-7E37-479C-8FFC-6748C2942DB9}" presName="spaceRect" presStyleCnt="0"/>
      <dgm:spPr/>
    </dgm:pt>
    <dgm:pt modelId="{209853C3-B544-42C1-A79C-6E4EA676D5E2}" type="pres">
      <dgm:prSet presAssocID="{84A08CED-7E37-479C-8FFC-6748C2942DB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it-IT"/>
        </a:p>
      </dgm:t>
    </dgm:pt>
    <dgm:pt modelId="{5281032B-DD5C-475F-AE23-D1CB5425F888}" type="pres">
      <dgm:prSet presAssocID="{C362A143-E03B-4112-A349-6DE80F2B7571}" presName="sibTrans" presStyleCnt="0"/>
      <dgm:spPr/>
    </dgm:pt>
    <dgm:pt modelId="{21B731A0-11F5-4D2D-83C9-4706A40754A9}" type="pres">
      <dgm:prSet presAssocID="{54EAD3F4-F4F5-4816-B1D8-DA25FDEA68DF}" presName="compNode" presStyleCnt="0"/>
      <dgm:spPr/>
    </dgm:pt>
    <dgm:pt modelId="{6A2B4E76-5084-49AA-8BC2-8A79178E6639}" type="pres">
      <dgm:prSet presAssocID="{54EAD3F4-F4F5-4816-B1D8-DA25FDEA68DF}" presName="bgRect" presStyleLbl="bgShp" presStyleIdx="1" presStyleCnt="3"/>
      <dgm:spPr>
        <a:solidFill>
          <a:srgbClr val="E1CDCC"/>
        </a:solidFill>
      </dgm:spPr>
    </dgm:pt>
    <dgm:pt modelId="{2B3ADA8E-374C-474A-8700-D8B41BB02D8D}" type="pres">
      <dgm:prSet presAssocID="{54EAD3F4-F4F5-4816-B1D8-DA25FDEA68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 con riempimento a tinta unita"/>
        </a:ext>
      </dgm:extLst>
    </dgm:pt>
    <dgm:pt modelId="{42E435C0-9B5A-46FB-9611-274A689382B5}" type="pres">
      <dgm:prSet presAssocID="{54EAD3F4-F4F5-4816-B1D8-DA25FDEA68DF}" presName="spaceRect" presStyleCnt="0"/>
      <dgm:spPr/>
    </dgm:pt>
    <dgm:pt modelId="{02FA9445-EC7C-4C60-BE4B-5506E59BB2C7}" type="pres">
      <dgm:prSet presAssocID="{54EAD3F4-F4F5-4816-B1D8-DA25FDEA68D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it-IT"/>
        </a:p>
      </dgm:t>
    </dgm:pt>
    <dgm:pt modelId="{1D67BF94-AEA9-486E-AB4F-435494C3B12C}" type="pres">
      <dgm:prSet presAssocID="{CD4AFF6F-43B9-475F-9A90-073B3CB29331}" presName="sibTrans" presStyleCnt="0"/>
      <dgm:spPr/>
    </dgm:pt>
    <dgm:pt modelId="{77868987-8E38-4217-A4CD-5736BE47EFB5}" type="pres">
      <dgm:prSet presAssocID="{EC345640-646A-46BE-8809-1DD637C26E93}" presName="compNode" presStyleCnt="0"/>
      <dgm:spPr/>
    </dgm:pt>
    <dgm:pt modelId="{441BADB3-1912-4513-9BD3-AB1356D47757}" type="pres">
      <dgm:prSet presAssocID="{EC345640-646A-46BE-8809-1DD637C26E93}" presName="bgRect" presStyleLbl="bgShp" presStyleIdx="2" presStyleCnt="3"/>
      <dgm:spPr>
        <a:solidFill>
          <a:srgbClr val="E1CDCC"/>
        </a:solidFill>
      </dgm:spPr>
    </dgm:pt>
    <dgm:pt modelId="{F7298EBA-E304-40A2-89DB-C986798C460E}" type="pres">
      <dgm:prSet presAssocID="{EC345640-646A-46BE-8809-1DD637C26E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it-IT"/>
        </a:p>
      </dgm:t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DDEDE5AD-AE2C-4318-85E0-19F2B9B33E9F}" type="pres">
      <dgm:prSet presAssocID="{EC345640-646A-46BE-8809-1DD637C26E93}" presName="spaceRect" presStyleCnt="0"/>
      <dgm:spPr/>
    </dgm:pt>
    <dgm:pt modelId="{DFD81C07-3074-4301-9C0E-30936B4993E4}" type="pres">
      <dgm:prSet presAssocID="{EC345640-646A-46BE-8809-1DD637C26E93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it-IT"/>
        </a:p>
      </dgm:t>
    </dgm:pt>
  </dgm:ptLst>
  <dgm:cxnLst>
    <dgm:cxn modelId="{76071237-37EB-41D7-9CD4-F4D6C05F930A}" type="presOf" srcId="{EC345640-646A-46BE-8809-1DD637C26E93}" destId="{DFD81C07-3074-4301-9C0E-30936B4993E4}" srcOrd="0" destOrd="0" presId="urn:microsoft.com/office/officeart/2018/2/layout/IconVerticalSolidList"/>
    <dgm:cxn modelId="{0A13A5D7-0830-4865-8974-0430B4235C66}" srcId="{44D5730A-9E6B-4FBA-B28D-0117FC43D654}" destId="{84A08CED-7E37-479C-8FFC-6748C2942DB9}" srcOrd="0" destOrd="0" parTransId="{1F7BF5E1-ECFA-4EBF-8078-44C0C7E636E2}" sibTransId="{C362A143-E03B-4112-A349-6DE80F2B7571}"/>
    <dgm:cxn modelId="{4D17061F-E911-4C2D-BD1B-79525ACFD146}" type="presOf" srcId="{84A08CED-7E37-479C-8FFC-6748C2942DB9}" destId="{209853C3-B544-42C1-A79C-6E4EA676D5E2}" srcOrd="0" destOrd="0" presId="urn:microsoft.com/office/officeart/2018/2/layout/IconVerticalSolidList"/>
    <dgm:cxn modelId="{5A26FADD-97BD-4665-8705-2F3150200126}" srcId="{44D5730A-9E6B-4FBA-B28D-0117FC43D654}" destId="{EC345640-646A-46BE-8809-1DD637C26E93}" srcOrd="2" destOrd="0" parTransId="{17D2DD28-F2DA-4809-9DFD-9680723945E8}" sibTransId="{DEB80982-3259-414F-A36B-F6FC540954AD}"/>
    <dgm:cxn modelId="{E1602DC2-DD9F-41AE-9A48-CD129C97548F}" type="presOf" srcId="{54EAD3F4-F4F5-4816-B1D8-DA25FDEA68DF}" destId="{02FA9445-EC7C-4C60-BE4B-5506E59BB2C7}" srcOrd="0" destOrd="0" presId="urn:microsoft.com/office/officeart/2018/2/layout/IconVerticalSolidList"/>
    <dgm:cxn modelId="{11890BCE-429B-4755-98E7-DCE0AFCF9D79}" type="presOf" srcId="{44D5730A-9E6B-4FBA-B28D-0117FC43D654}" destId="{10269CAF-3FA7-43AD-A38E-8DC822A5737B}" srcOrd="0" destOrd="0" presId="urn:microsoft.com/office/officeart/2018/2/layout/IconVerticalSolidList"/>
    <dgm:cxn modelId="{C1921C6F-3DB2-46AA-BC2A-223D670AD293}" srcId="{44D5730A-9E6B-4FBA-B28D-0117FC43D654}" destId="{54EAD3F4-F4F5-4816-B1D8-DA25FDEA68DF}" srcOrd="1" destOrd="0" parTransId="{19E319AC-DF3E-43EC-815C-9D7546D636A1}" sibTransId="{CD4AFF6F-43B9-475F-9A90-073B3CB29331}"/>
    <dgm:cxn modelId="{7FE28A9D-FD1E-46E8-8FBD-93D2967F02F5}" type="presParOf" srcId="{10269CAF-3FA7-43AD-A38E-8DC822A5737B}" destId="{F2DE264B-380C-4167-8FF3-0A706E920983}" srcOrd="0" destOrd="0" presId="urn:microsoft.com/office/officeart/2018/2/layout/IconVerticalSolidList"/>
    <dgm:cxn modelId="{99903DE9-3B8C-4480-8583-6736AE15C247}" type="presParOf" srcId="{F2DE264B-380C-4167-8FF3-0A706E920983}" destId="{631AA89A-A537-4862-924B-68976801871C}" srcOrd="0" destOrd="0" presId="urn:microsoft.com/office/officeart/2018/2/layout/IconVerticalSolidList"/>
    <dgm:cxn modelId="{AC0FC4A6-A4C3-4AAF-8038-D591936514D4}" type="presParOf" srcId="{F2DE264B-380C-4167-8FF3-0A706E920983}" destId="{38835986-6D61-4DF4-B047-C04FA7A0B141}" srcOrd="1" destOrd="0" presId="urn:microsoft.com/office/officeart/2018/2/layout/IconVerticalSolidList"/>
    <dgm:cxn modelId="{81AEAB08-3A1E-4C9B-8594-1CA703B08E10}" type="presParOf" srcId="{F2DE264B-380C-4167-8FF3-0A706E920983}" destId="{09982464-F6D3-451D-91DB-B79D7B482454}" srcOrd="2" destOrd="0" presId="urn:microsoft.com/office/officeart/2018/2/layout/IconVerticalSolidList"/>
    <dgm:cxn modelId="{24087699-8C53-48F9-8D42-5B060C1445F4}" type="presParOf" srcId="{F2DE264B-380C-4167-8FF3-0A706E920983}" destId="{209853C3-B544-42C1-A79C-6E4EA676D5E2}" srcOrd="3" destOrd="0" presId="urn:microsoft.com/office/officeart/2018/2/layout/IconVerticalSolidList"/>
    <dgm:cxn modelId="{96358AD8-70FC-428E-902C-D5042F1B8A64}" type="presParOf" srcId="{10269CAF-3FA7-43AD-A38E-8DC822A5737B}" destId="{5281032B-DD5C-475F-AE23-D1CB5425F888}" srcOrd="1" destOrd="0" presId="urn:microsoft.com/office/officeart/2018/2/layout/IconVerticalSolidList"/>
    <dgm:cxn modelId="{99B86D19-C0AE-407D-85BA-FFEEB466ECB6}" type="presParOf" srcId="{10269CAF-3FA7-43AD-A38E-8DC822A5737B}" destId="{21B731A0-11F5-4D2D-83C9-4706A40754A9}" srcOrd="2" destOrd="0" presId="urn:microsoft.com/office/officeart/2018/2/layout/IconVerticalSolidList"/>
    <dgm:cxn modelId="{6339C435-F462-4048-A3CE-D8FF7363F3FE}" type="presParOf" srcId="{21B731A0-11F5-4D2D-83C9-4706A40754A9}" destId="{6A2B4E76-5084-49AA-8BC2-8A79178E6639}" srcOrd="0" destOrd="0" presId="urn:microsoft.com/office/officeart/2018/2/layout/IconVerticalSolidList"/>
    <dgm:cxn modelId="{EA985115-7B90-47A5-B420-EA66D0182879}" type="presParOf" srcId="{21B731A0-11F5-4D2D-83C9-4706A40754A9}" destId="{2B3ADA8E-374C-474A-8700-D8B41BB02D8D}" srcOrd="1" destOrd="0" presId="urn:microsoft.com/office/officeart/2018/2/layout/IconVerticalSolidList"/>
    <dgm:cxn modelId="{EEA37102-B960-41E2-B190-750954E4F6AE}" type="presParOf" srcId="{21B731A0-11F5-4D2D-83C9-4706A40754A9}" destId="{42E435C0-9B5A-46FB-9611-274A689382B5}" srcOrd="2" destOrd="0" presId="urn:microsoft.com/office/officeart/2018/2/layout/IconVerticalSolidList"/>
    <dgm:cxn modelId="{C965384F-66FE-4EE3-AB54-9AA5320BE97A}" type="presParOf" srcId="{21B731A0-11F5-4D2D-83C9-4706A40754A9}" destId="{02FA9445-EC7C-4C60-BE4B-5506E59BB2C7}" srcOrd="3" destOrd="0" presId="urn:microsoft.com/office/officeart/2018/2/layout/IconVerticalSolidList"/>
    <dgm:cxn modelId="{FEF1F759-560B-4FA6-9619-96843D74A2BA}" type="presParOf" srcId="{10269CAF-3FA7-43AD-A38E-8DC822A5737B}" destId="{1D67BF94-AEA9-486E-AB4F-435494C3B12C}" srcOrd="3" destOrd="0" presId="urn:microsoft.com/office/officeart/2018/2/layout/IconVerticalSolidList"/>
    <dgm:cxn modelId="{204EF37A-ED88-447E-B9AF-8DE866013249}" type="presParOf" srcId="{10269CAF-3FA7-43AD-A38E-8DC822A5737B}" destId="{77868987-8E38-4217-A4CD-5736BE47EFB5}" srcOrd="4" destOrd="0" presId="urn:microsoft.com/office/officeart/2018/2/layout/IconVerticalSolidList"/>
    <dgm:cxn modelId="{F9F884A3-CF9A-4453-AE4E-D53DF863036F}" type="presParOf" srcId="{77868987-8E38-4217-A4CD-5736BE47EFB5}" destId="{441BADB3-1912-4513-9BD3-AB1356D47757}" srcOrd="0" destOrd="0" presId="urn:microsoft.com/office/officeart/2018/2/layout/IconVerticalSolidList"/>
    <dgm:cxn modelId="{D91CADE2-C0FC-4C4D-84E0-CD7519DDAA64}" type="presParOf" srcId="{77868987-8E38-4217-A4CD-5736BE47EFB5}" destId="{F7298EBA-E304-40A2-89DB-C986798C460E}" srcOrd="1" destOrd="0" presId="urn:microsoft.com/office/officeart/2018/2/layout/IconVerticalSolidList"/>
    <dgm:cxn modelId="{3FA55104-7F8F-41A7-9A71-12DC750101B5}" type="presParOf" srcId="{77868987-8E38-4217-A4CD-5736BE47EFB5}" destId="{DDEDE5AD-AE2C-4318-85E0-19F2B9B33E9F}" srcOrd="2" destOrd="0" presId="urn:microsoft.com/office/officeart/2018/2/layout/IconVerticalSolidList"/>
    <dgm:cxn modelId="{313285D0-7EBC-4B2B-9758-9A0D95008146}" type="presParOf" srcId="{77868987-8E38-4217-A4CD-5736BE47EFB5}" destId="{DFD81C07-3074-4301-9C0E-30936B4993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2D76B9-B828-4F9D-B505-3EA4F7647C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429AB-020B-4D93-8BC3-022510772A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 dashboard rappresenta il centro di controllo operativo permette di visualizzare i dati in tempo reale provenienti dall'</a:t>
          </a:r>
          <a:r>
            <a:rPr lang="it-IT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ESP32</a:t>
          </a: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tramite l’utilizzo del protocollo </a:t>
          </a:r>
          <a:r>
            <a:rPr lang="it-IT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MQTT</a:t>
          </a: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2451ACC-59F1-430F-9A69-9B9D4CEFD897}" type="parTrans" cxnId="{0C6D256E-165A-4536-8CED-3F1CB23D7CF4}">
      <dgm:prSet/>
      <dgm:spPr/>
      <dgm:t>
        <a:bodyPr/>
        <a:lstStyle/>
        <a:p>
          <a:endParaRPr lang="en-US"/>
        </a:p>
      </dgm:t>
    </dgm:pt>
    <dgm:pt modelId="{A82EBE13-A8D0-4008-9F89-8561D19B5513}" type="sibTrans" cxnId="{0C6D256E-165A-4536-8CED-3F1CB23D7CF4}">
      <dgm:prSet/>
      <dgm:spPr/>
      <dgm:t>
        <a:bodyPr/>
        <a:lstStyle/>
        <a:p>
          <a:endParaRPr lang="en-US"/>
        </a:p>
      </dgm:t>
    </dgm:pt>
    <dgm:pt modelId="{18524617-342B-4DA5-9D2D-3B2903D595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Visualizzazione immediata della temperatura e dell’umidità dell'aria, dell’umidità del suolo, dell’esposizione alla luce e del livello del serbatoio.</a:t>
          </a:r>
          <a:endParaRPr lang="en-US" sz="1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7AAE6B4-6A46-4822-B52E-5DFF6A7C153E}" type="parTrans" cxnId="{02FDB45A-26E2-43AE-88DE-8A68B229EB73}">
      <dgm:prSet/>
      <dgm:spPr/>
      <dgm:t>
        <a:bodyPr/>
        <a:lstStyle/>
        <a:p>
          <a:endParaRPr lang="en-US"/>
        </a:p>
      </dgm:t>
    </dgm:pt>
    <dgm:pt modelId="{B6CB6A7B-3E3F-4F8F-9FB7-5B35A10D3072}" type="sibTrans" cxnId="{02FDB45A-26E2-43AE-88DE-8A68B229EB73}">
      <dgm:prSet/>
      <dgm:spPr/>
      <dgm:t>
        <a:bodyPr/>
        <a:lstStyle/>
        <a:p>
          <a:endParaRPr lang="en-US"/>
        </a:p>
      </dgm:t>
    </dgm:pt>
    <dgm:pt modelId="{B0896ECF-2032-434E-A56A-EFBF6B8AC174}" type="pres">
      <dgm:prSet presAssocID="{EC2D76B9-B828-4F9D-B505-3EA4F7647C5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4495A40-AF00-4442-A359-EA98E43F832A}" type="pres">
      <dgm:prSet presAssocID="{B71429AB-020B-4D93-8BC3-022510772ABF}" presName="compNode" presStyleCnt="0"/>
      <dgm:spPr/>
    </dgm:pt>
    <dgm:pt modelId="{F4AB82AC-4794-4860-9A48-0C1639583FFE}" type="pres">
      <dgm:prSet presAssocID="{B71429AB-020B-4D93-8BC3-022510772ABF}" presName="bgRect" presStyleLbl="bgShp" presStyleIdx="0" presStyleCnt="2"/>
      <dgm:spPr>
        <a:solidFill>
          <a:srgbClr val="E1CDCC"/>
        </a:solidFill>
      </dgm:spPr>
    </dgm:pt>
    <dgm:pt modelId="{E7FBC0D2-F432-4C2A-A20E-C9C73726BE2D}" type="pres">
      <dgm:prSet presAssocID="{B71429AB-020B-4D93-8BC3-022510772A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it-IT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8CC71B-BD0D-4DD2-974E-31D728EF7EAB}" type="pres">
      <dgm:prSet presAssocID="{B71429AB-020B-4D93-8BC3-022510772ABF}" presName="spaceRect" presStyleCnt="0"/>
      <dgm:spPr/>
    </dgm:pt>
    <dgm:pt modelId="{14603F7D-B82A-4C2F-9228-69C1939DA55B}" type="pres">
      <dgm:prSet presAssocID="{B71429AB-020B-4D93-8BC3-022510772ABF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it-IT"/>
        </a:p>
      </dgm:t>
    </dgm:pt>
    <dgm:pt modelId="{57ED3216-9AC4-4170-9327-4D77C966D474}" type="pres">
      <dgm:prSet presAssocID="{A82EBE13-A8D0-4008-9F89-8561D19B5513}" presName="sibTrans" presStyleCnt="0"/>
      <dgm:spPr/>
    </dgm:pt>
    <dgm:pt modelId="{AA0DECA3-D2E7-49B0-84E7-D14E941277E9}" type="pres">
      <dgm:prSet presAssocID="{18524617-342B-4DA5-9D2D-3B2903D595D3}" presName="compNode" presStyleCnt="0"/>
      <dgm:spPr/>
    </dgm:pt>
    <dgm:pt modelId="{FFE23B07-7334-4075-9E54-421901344132}" type="pres">
      <dgm:prSet presAssocID="{18524617-342B-4DA5-9D2D-3B2903D595D3}" presName="bgRect" presStyleLbl="bgShp" presStyleIdx="1" presStyleCnt="2"/>
      <dgm:spPr/>
    </dgm:pt>
    <dgm:pt modelId="{A7E4C96C-DE24-4072-B764-E2A9EF3452A9}" type="pres">
      <dgm:prSet presAssocID="{18524617-342B-4DA5-9D2D-3B2903D595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it-IT"/>
        </a:p>
      </dgm:t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FB33DC54-058B-49AE-8717-0041415F3FE3}" type="pres">
      <dgm:prSet presAssocID="{18524617-342B-4DA5-9D2D-3B2903D595D3}" presName="spaceRect" presStyleCnt="0"/>
      <dgm:spPr/>
    </dgm:pt>
    <dgm:pt modelId="{44A3B483-E48B-451B-8931-5A5511B5C345}" type="pres">
      <dgm:prSet presAssocID="{18524617-342B-4DA5-9D2D-3B2903D595D3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it-IT"/>
        </a:p>
      </dgm:t>
    </dgm:pt>
  </dgm:ptLst>
  <dgm:cxnLst>
    <dgm:cxn modelId="{C70517A6-EE38-4C57-B4A2-7E0CCB3FBABE}" type="presOf" srcId="{EC2D76B9-B828-4F9D-B505-3EA4F7647C5F}" destId="{B0896ECF-2032-434E-A56A-EFBF6B8AC174}" srcOrd="0" destOrd="0" presId="urn:microsoft.com/office/officeart/2018/2/layout/IconVerticalSolidList"/>
    <dgm:cxn modelId="{02FDB45A-26E2-43AE-88DE-8A68B229EB73}" srcId="{EC2D76B9-B828-4F9D-B505-3EA4F7647C5F}" destId="{18524617-342B-4DA5-9D2D-3B2903D595D3}" srcOrd="1" destOrd="0" parTransId="{A7AAE6B4-6A46-4822-B52E-5DFF6A7C153E}" sibTransId="{B6CB6A7B-3E3F-4F8F-9FB7-5B35A10D3072}"/>
    <dgm:cxn modelId="{FB53FBB6-160D-4D14-AAF3-02707A3142FF}" type="presOf" srcId="{B71429AB-020B-4D93-8BC3-022510772ABF}" destId="{14603F7D-B82A-4C2F-9228-69C1939DA55B}" srcOrd="0" destOrd="0" presId="urn:microsoft.com/office/officeart/2018/2/layout/IconVerticalSolidList"/>
    <dgm:cxn modelId="{0C6D256E-165A-4536-8CED-3F1CB23D7CF4}" srcId="{EC2D76B9-B828-4F9D-B505-3EA4F7647C5F}" destId="{B71429AB-020B-4D93-8BC3-022510772ABF}" srcOrd="0" destOrd="0" parTransId="{02451ACC-59F1-430F-9A69-9B9D4CEFD897}" sibTransId="{A82EBE13-A8D0-4008-9F89-8561D19B5513}"/>
    <dgm:cxn modelId="{25D8CBAE-45A0-4953-8564-1CA71FAB72F4}" type="presOf" srcId="{18524617-342B-4DA5-9D2D-3B2903D595D3}" destId="{44A3B483-E48B-451B-8931-5A5511B5C345}" srcOrd="0" destOrd="0" presId="urn:microsoft.com/office/officeart/2018/2/layout/IconVerticalSolidList"/>
    <dgm:cxn modelId="{D9CF4914-73F0-4C5F-8917-7083115A0F72}" type="presParOf" srcId="{B0896ECF-2032-434E-A56A-EFBF6B8AC174}" destId="{84495A40-AF00-4442-A359-EA98E43F832A}" srcOrd="0" destOrd="0" presId="urn:microsoft.com/office/officeart/2018/2/layout/IconVerticalSolidList"/>
    <dgm:cxn modelId="{3FF2392A-0455-448C-8127-EBD1006888D3}" type="presParOf" srcId="{84495A40-AF00-4442-A359-EA98E43F832A}" destId="{F4AB82AC-4794-4860-9A48-0C1639583FFE}" srcOrd="0" destOrd="0" presId="urn:microsoft.com/office/officeart/2018/2/layout/IconVerticalSolidList"/>
    <dgm:cxn modelId="{D21E5FEF-1B2B-4017-9B76-0FE6E558B360}" type="presParOf" srcId="{84495A40-AF00-4442-A359-EA98E43F832A}" destId="{E7FBC0D2-F432-4C2A-A20E-C9C73726BE2D}" srcOrd="1" destOrd="0" presId="urn:microsoft.com/office/officeart/2018/2/layout/IconVerticalSolidList"/>
    <dgm:cxn modelId="{493D833C-E5FB-48BB-9A7C-F2662456F46E}" type="presParOf" srcId="{84495A40-AF00-4442-A359-EA98E43F832A}" destId="{598CC71B-BD0D-4DD2-974E-31D728EF7EAB}" srcOrd="2" destOrd="0" presId="urn:microsoft.com/office/officeart/2018/2/layout/IconVerticalSolidList"/>
    <dgm:cxn modelId="{67C03471-70DB-446B-A0B5-19A0A9364784}" type="presParOf" srcId="{84495A40-AF00-4442-A359-EA98E43F832A}" destId="{14603F7D-B82A-4C2F-9228-69C1939DA55B}" srcOrd="3" destOrd="0" presId="urn:microsoft.com/office/officeart/2018/2/layout/IconVerticalSolidList"/>
    <dgm:cxn modelId="{EDFE722C-8F9B-46D7-A4A8-66D789F1B2BB}" type="presParOf" srcId="{B0896ECF-2032-434E-A56A-EFBF6B8AC174}" destId="{57ED3216-9AC4-4170-9327-4D77C966D474}" srcOrd="1" destOrd="0" presId="urn:microsoft.com/office/officeart/2018/2/layout/IconVerticalSolidList"/>
    <dgm:cxn modelId="{C01D9D4C-87A5-4262-92BC-F95B3EA2A8C6}" type="presParOf" srcId="{B0896ECF-2032-434E-A56A-EFBF6B8AC174}" destId="{AA0DECA3-D2E7-49B0-84E7-D14E941277E9}" srcOrd="2" destOrd="0" presId="urn:microsoft.com/office/officeart/2018/2/layout/IconVerticalSolidList"/>
    <dgm:cxn modelId="{DA943B9B-3A7C-43D0-A64F-3CDC45CE01A4}" type="presParOf" srcId="{AA0DECA3-D2E7-49B0-84E7-D14E941277E9}" destId="{FFE23B07-7334-4075-9E54-421901344132}" srcOrd="0" destOrd="0" presId="urn:microsoft.com/office/officeart/2018/2/layout/IconVerticalSolidList"/>
    <dgm:cxn modelId="{8C42B91D-3BB3-44BD-8498-584FFCA1E9A4}" type="presParOf" srcId="{AA0DECA3-D2E7-49B0-84E7-D14E941277E9}" destId="{A7E4C96C-DE24-4072-B764-E2A9EF3452A9}" srcOrd="1" destOrd="0" presId="urn:microsoft.com/office/officeart/2018/2/layout/IconVerticalSolidList"/>
    <dgm:cxn modelId="{967A4F3C-4A88-4182-AD03-CBC756771EE3}" type="presParOf" srcId="{AA0DECA3-D2E7-49B0-84E7-D14E941277E9}" destId="{FB33DC54-058B-49AE-8717-0041415F3FE3}" srcOrd="2" destOrd="0" presId="urn:microsoft.com/office/officeart/2018/2/layout/IconVerticalSolidList"/>
    <dgm:cxn modelId="{77C1292A-DE62-4028-904C-F78107C59995}" type="presParOf" srcId="{AA0DECA3-D2E7-49B0-84E7-D14E941277E9}" destId="{44A3B483-E48B-451B-8931-5A5511B5C3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344D79-EA94-4099-B4FC-9066F397CA51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5D30706-8AE3-4EF8-A8B1-B3784632ABD1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grafici;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diagrammi dedicati ad ogni grandezza fisica misurata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4AD657A-A2D0-46DE-AB33-D5AEE640A197}" type="parTrans" cxnId="{89848F65-D4E9-4286-818F-7040E9EBF4D9}">
      <dgm:prSet/>
      <dgm:spPr/>
      <dgm:t>
        <a:bodyPr/>
        <a:lstStyle/>
        <a:p>
          <a:endParaRPr lang="en-US"/>
        </a:p>
      </dgm:t>
    </dgm:pt>
    <dgm:pt modelId="{B7C34C44-017B-462C-BA34-DC6B01E8BFA8}" type="sibTrans" cxnId="{89848F65-D4E9-4286-818F-7040E9EBF4D9}">
      <dgm:prSet/>
      <dgm:spPr/>
      <dgm:t>
        <a:bodyPr/>
        <a:lstStyle/>
        <a:p>
          <a:endParaRPr lang="en-US"/>
        </a:p>
      </dgm:t>
    </dgm:pt>
    <dgm:pt modelId="{0D499B8D-B798-427A-B711-EE567BEA0F11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Gestire il serbatoio;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prevedere quando bisogna riempire il serbatoio, attivare manualmente la pompa o impostare una soglia d’umidità per l’irrigazione automatica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FBF2D6-5C28-4797-AA10-87F1230C6DFD}" type="parTrans" cxnId="{C2E01813-A603-4464-8067-BDB326802D5E}">
      <dgm:prSet/>
      <dgm:spPr/>
      <dgm:t>
        <a:bodyPr/>
        <a:lstStyle/>
        <a:p>
          <a:endParaRPr lang="en-US"/>
        </a:p>
      </dgm:t>
    </dgm:pt>
    <dgm:pt modelId="{938B47FC-9702-45FA-B8B2-1AF7A269E222}" type="sibTrans" cxnId="{C2E01813-A603-4464-8067-BDB326802D5E}">
      <dgm:prSet/>
      <dgm:spPr/>
      <dgm:t>
        <a:bodyPr/>
        <a:lstStyle/>
        <a:p>
          <a:endParaRPr lang="en-US"/>
        </a:p>
      </dgm:t>
    </dgm:pt>
    <dgm:pt modelId="{76441A8B-1598-4966-8CE3-ACAC4BA06192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log;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registro per tracciare eventi particolare (attivazione pompa o livello d’acqua nel serbatoio)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B50407C-BDCC-4448-BE5D-AD52F8E71068}" type="parTrans" cxnId="{79494437-1029-4C45-B283-0543DFD9A255}">
      <dgm:prSet/>
      <dgm:spPr/>
      <dgm:t>
        <a:bodyPr/>
        <a:lstStyle/>
        <a:p>
          <a:endParaRPr lang="en-US"/>
        </a:p>
      </dgm:t>
    </dgm:pt>
    <dgm:pt modelId="{324D7EED-7619-4D36-B78A-A8219DC08978}" type="sibTrans" cxnId="{79494437-1029-4C45-B283-0543DFD9A255}">
      <dgm:prSet/>
      <dgm:spPr/>
      <dgm:t>
        <a:bodyPr/>
        <a:lstStyle/>
        <a:p>
          <a:endParaRPr lang="en-US"/>
        </a:p>
      </dgm:t>
    </dgm:pt>
    <dgm:pt modelId="{C772160D-63C8-4B73-AF31-66F4338EB14A}">
      <dgm:prSet custT="1"/>
      <dgm:spPr>
        <a:solidFill>
          <a:srgbClr val="E1CDCC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Compensare la scarsa luce naturale (simulazione);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slider per regolare l'intensità dei LED tramite PWM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36ED2BE-4538-439D-B25E-043E0968B996}" type="parTrans" cxnId="{C360BBA2-97E9-4DC3-B577-2404580A0C56}">
      <dgm:prSet/>
      <dgm:spPr/>
      <dgm:t>
        <a:bodyPr/>
        <a:lstStyle/>
        <a:p>
          <a:endParaRPr lang="en-US"/>
        </a:p>
      </dgm:t>
    </dgm:pt>
    <dgm:pt modelId="{E4C8BEE7-3D4F-4DA3-B65A-010299D14482}" type="sibTrans" cxnId="{C360BBA2-97E9-4DC3-B577-2404580A0C56}">
      <dgm:prSet/>
      <dgm:spPr/>
      <dgm:t>
        <a:bodyPr/>
        <a:lstStyle/>
        <a:p>
          <a:endParaRPr lang="en-US"/>
        </a:p>
      </dgm:t>
    </dgm:pt>
    <dgm:pt modelId="{57EAEFA3-9A78-4563-8883-8A99CCEA555B}" type="pres">
      <dgm:prSet presAssocID="{1B344D79-EA94-4099-B4FC-9066F397CA5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D39AA4C-3DAD-4BEE-A902-1327E92A479A}" type="pres">
      <dgm:prSet presAssocID="{D5D30706-8AE3-4EF8-A8B1-B3784632ABD1}" presName="comp" presStyleCnt="0"/>
      <dgm:spPr/>
    </dgm:pt>
    <dgm:pt modelId="{D1F8A8DA-E6B3-44B7-BCF9-740032E19EA4}" type="pres">
      <dgm:prSet presAssocID="{D5D30706-8AE3-4EF8-A8B1-B3784632ABD1}" presName="box" presStyleLbl="node1" presStyleIdx="0" presStyleCnt="4"/>
      <dgm:spPr/>
      <dgm:t>
        <a:bodyPr/>
        <a:lstStyle/>
        <a:p>
          <a:endParaRPr lang="it-IT"/>
        </a:p>
      </dgm:t>
    </dgm:pt>
    <dgm:pt modelId="{3DE139AE-A735-4405-BBB3-A56ABF7F9E4D}" type="pres">
      <dgm:prSet presAssocID="{D5D30706-8AE3-4EF8-A8B1-B3784632ABD1}" presName="img" presStyleLbl="fgImgPlace1" presStyleIdx="0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Grafico periodico con riempimento a tinta unita"/>
        </a:ext>
      </dgm:extLst>
    </dgm:pt>
    <dgm:pt modelId="{023F78EA-78B1-4863-81A5-A06CBD71EF85}" type="pres">
      <dgm:prSet presAssocID="{D5D30706-8AE3-4EF8-A8B1-B3784632ABD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42DF137-6A96-4CE8-BBD9-F1E0508E050B}" type="pres">
      <dgm:prSet presAssocID="{B7C34C44-017B-462C-BA34-DC6B01E8BFA8}" presName="spacer" presStyleCnt="0"/>
      <dgm:spPr/>
    </dgm:pt>
    <dgm:pt modelId="{DEA770DB-DE78-4EF4-8F9D-95C7C927D77E}" type="pres">
      <dgm:prSet presAssocID="{0D499B8D-B798-427A-B711-EE567BEA0F11}" presName="comp" presStyleCnt="0"/>
      <dgm:spPr/>
    </dgm:pt>
    <dgm:pt modelId="{238F3088-DBE3-4D78-B47D-C210D72A52C4}" type="pres">
      <dgm:prSet presAssocID="{0D499B8D-B798-427A-B711-EE567BEA0F11}" presName="box" presStyleLbl="node1" presStyleIdx="1" presStyleCnt="4"/>
      <dgm:spPr/>
      <dgm:t>
        <a:bodyPr/>
        <a:lstStyle/>
        <a:p>
          <a:endParaRPr lang="it-IT"/>
        </a:p>
      </dgm:t>
    </dgm:pt>
    <dgm:pt modelId="{24D61AD3-4618-4A23-90EF-37F94C4F0D3F}" type="pres">
      <dgm:prSet presAssocID="{0D499B8D-B798-427A-B711-EE567BEA0F11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Acqua con riempimento a tinta unita"/>
        </a:ext>
      </dgm:extLst>
    </dgm:pt>
    <dgm:pt modelId="{931B137E-84F2-43D7-B975-0127ED11C318}" type="pres">
      <dgm:prSet presAssocID="{0D499B8D-B798-427A-B711-EE567BEA0F11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FFC18AA-C7C8-4C18-9AC5-0A7A46532549}" type="pres">
      <dgm:prSet presAssocID="{938B47FC-9702-45FA-B8B2-1AF7A269E222}" presName="spacer" presStyleCnt="0"/>
      <dgm:spPr/>
    </dgm:pt>
    <dgm:pt modelId="{84F2353F-3423-4563-B47A-7C387C386805}" type="pres">
      <dgm:prSet presAssocID="{76441A8B-1598-4966-8CE3-ACAC4BA06192}" presName="comp" presStyleCnt="0"/>
      <dgm:spPr/>
    </dgm:pt>
    <dgm:pt modelId="{9CABC94D-2B6F-433D-8B97-0156500069BB}" type="pres">
      <dgm:prSet presAssocID="{76441A8B-1598-4966-8CE3-ACAC4BA06192}" presName="box" presStyleLbl="node1" presStyleIdx="2" presStyleCnt="4"/>
      <dgm:spPr/>
      <dgm:t>
        <a:bodyPr/>
        <a:lstStyle/>
        <a:p>
          <a:endParaRPr lang="it-IT"/>
        </a:p>
      </dgm:t>
    </dgm:pt>
    <dgm:pt modelId="{2854F6A4-3AF4-499F-876F-4225964D6DF8}" type="pres">
      <dgm:prSet presAssocID="{76441A8B-1598-4966-8CE3-ACAC4BA06192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Singolo ingranaggio con riempimento a tinta unita"/>
        </a:ext>
      </dgm:extLst>
    </dgm:pt>
    <dgm:pt modelId="{685ABD1D-F6E1-4245-9A1E-357944743B77}" type="pres">
      <dgm:prSet presAssocID="{76441A8B-1598-4966-8CE3-ACAC4BA06192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DCFFD7E-69D2-42EC-8F3D-3ABE09A180B1}" type="pres">
      <dgm:prSet presAssocID="{324D7EED-7619-4D36-B78A-A8219DC08978}" presName="spacer" presStyleCnt="0"/>
      <dgm:spPr/>
    </dgm:pt>
    <dgm:pt modelId="{036BEE34-EC30-4A68-9BC2-F1CB941C2A54}" type="pres">
      <dgm:prSet presAssocID="{C772160D-63C8-4B73-AF31-66F4338EB14A}" presName="comp" presStyleCnt="0"/>
      <dgm:spPr/>
    </dgm:pt>
    <dgm:pt modelId="{E79D8460-3363-4BD9-A81B-7C866D2274F0}" type="pres">
      <dgm:prSet presAssocID="{C772160D-63C8-4B73-AF31-66F4338EB14A}" presName="box" presStyleLbl="node1" presStyleIdx="3" presStyleCnt="4"/>
      <dgm:spPr/>
      <dgm:t>
        <a:bodyPr/>
        <a:lstStyle/>
        <a:p>
          <a:endParaRPr lang="it-IT"/>
        </a:p>
      </dgm:t>
    </dgm:pt>
    <dgm:pt modelId="{30AFAC39-CB23-4D07-8DCF-8A0D67CF9D09}" type="pres">
      <dgm:prSet presAssocID="{C772160D-63C8-4B73-AF31-66F4338EB14A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Luci accese con riempimento a tinta unita"/>
        </a:ext>
      </dgm:extLst>
    </dgm:pt>
    <dgm:pt modelId="{8ECB5674-D25C-4C8D-93BF-45FD7A2FFE0F}" type="pres">
      <dgm:prSet presAssocID="{C772160D-63C8-4B73-AF31-66F4338EB14A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4A4F00A8-F9C9-4AD3-A400-53558CA90EB5}" type="presOf" srcId="{D5D30706-8AE3-4EF8-A8B1-B3784632ABD1}" destId="{D1F8A8DA-E6B3-44B7-BCF9-740032E19EA4}" srcOrd="0" destOrd="0" presId="urn:microsoft.com/office/officeart/2005/8/layout/vList4"/>
    <dgm:cxn modelId="{E8F95287-C6F1-48E0-B1FA-5F436FABD35C}" type="presOf" srcId="{76441A8B-1598-4966-8CE3-ACAC4BA06192}" destId="{9CABC94D-2B6F-433D-8B97-0156500069BB}" srcOrd="0" destOrd="0" presId="urn:microsoft.com/office/officeart/2005/8/layout/vList4"/>
    <dgm:cxn modelId="{E2F8AAEF-03F3-456A-B89F-75EFAA899215}" type="presOf" srcId="{0D499B8D-B798-427A-B711-EE567BEA0F11}" destId="{931B137E-84F2-43D7-B975-0127ED11C318}" srcOrd="1" destOrd="0" presId="urn:microsoft.com/office/officeart/2005/8/layout/vList4"/>
    <dgm:cxn modelId="{E69EE047-C31A-458D-9AC4-F7CB47B3DD7D}" type="presOf" srcId="{76441A8B-1598-4966-8CE3-ACAC4BA06192}" destId="{685ABD1D-F6E1-4245-9A1E-357944743B77}" srcOrd="1" destOrd="0" presId="urn:microsoft.com/office/officeart/2005/8/layout/vList4"/>
    <dgm:cxn modelId="{C2E01813-A603-4464-8067-BDB326802D5E}" srcId="{1B344D79-EA94-4099-B4FC-9066F397CA51}" destId="{0D499B8D-B798-427A-B711-EE567BEA0F11}" srcOrd="1" destOrd="0" parTransId="{D2FBF2D6-5C28-4797-AA10-87F1230C6DFD}" sibTransId="{938B47FC-9702-45FA-B8B2-1AF7A269E222}"/>
    <dgm:cxn modelId="{79360B67-3F55-401A-84B4-F5E46E873576}" type="presOf" srcId="{1B344D79-EA94-4099-B4FC-9066F397CA51}" destId="{57EAEFA3-9A78-4563-8883-8A99CCEA555B}" srcOrd="0" destOrd="0" presId="urn:microsoft.com/office/officeart/2005/8/layout/vList4"/>
    <dgm:cxn modelId="{73C01683-4DD7-4006-8002-FF70171E3540}" type="presOf" srcId="{C772160D-63C8-4B73-AF31-66F4338EB14A}" destId="{8ECB5674-D25C-4C8D-93BF-45FD7A2FFE0F}" srcOrd="1" destOrd="0" presId="urn:microsoft.com/office/officeart/2005/8/layout/vList4"/>
    <dgm:cxn modelId="{A993AA3D-C25C-4174-8DEA-89601FB2C5B5}" type="presOf" srcId="{0D499B8D-B798-427A-B711-EE567BEA0F11}" destId="{238F3088-DBE3-4D78-B47D-C210D72A52C4}" srcOrd="0" destOrd="0" presId="urn:microsoft.com/office/officeart/2005/8/layout/vList4"/>
    <dgm:cxn modelId="{E48451BC-6E27-458E-94BE-1709359A5F6E}" type="presOf" srcId="{D5D30706-8AE3-4EF8-A8B1-B3784632ABD1}" destId="{023F78EA-78B1-4863-81A5-A06CBD71EF85}" srcOrd="1" destOrd="0" presId="urn:microsoft.com/office/officeart/2005/8/layout/vList4"/>
    <dgm:cxn modelId="{79494437-1029-4C45-B283-0543DFD9A255}" srcId="{1B344D79-EA94-4099-B4FC-9066F397CA51}" destId="{76441A8B-1598-4966-8CE3-ACAC4BA06192}" srcOrd="2" destOrd="0" parTransId="{AB50407C-BDCC-4448-BE5D-AD52F8E71068}" sibTransId="{324D7EED-7619-4D36-B78A-A8219DC08978}"/>
    <dgm:cxn modelId="{C360BBA2-97E9-4DC3-B577-2404580A0C56}" srcId="{1B344D79-EA94-4099-B4FC-9066F397CA51}" destId="{C772160D-63C8-4B73-AF31-66F4338EB14A}" srcOrd="3" destOrd="0" parTransId="{136ED2BE-4538-439D-B25E-043E0968B996}" sibTransId="{E4C8BEE7-3D4F-4DA3-B65A-010299D14482}"/>
    <dgm:cxn modelId="{F096BD63-1221-4EC2-8FD6-9B8FAD89CFFD}" type="presOf" srcId="{C772160D-63C8-4B73-AF31-66F4338EB14A}" destId="{E79D8460-3363-4BD9-A81B-7C866D2274F0}" srcOrd="0" destOrd="0" presId="urn:microsoft.com/office/officeart/2005/8/layout/vList4"/>
    <dgm:cxn modelId="{89848F65-D4E9-4286-818F-7040E9EBF4D9}" srcId="{1B344D79-EA94-4099-B4FC-9066F397CA51}" destId="{D5D30706-8AE3-4EF8-A8B1-B3784632ABD1}" srcOrd="0" destOrd="0" parTransId="{D4AD657A-A2D0-46DE-AB33-D5AEE640A197}" sibTransId="{B7C34C44-017B-462C-BA34-DC6B01E8BFA8}"/>
    <dgm:cxn modelId="{7D1B36B6-85FB-4A52-BC72-5D3B35A48CBE}" type="presParOf" srcId="{57EAEFA3-9A78-4563-8883-8A99CCEA555B}" destId="{BD39AA4C-3DAD-4BEE-A902-1327E92A479A}" srcOrd="0" destOrd="0" presId="urn:microsoft.com/office/officeart/2005/8/layout/vList4"/>
    <dgm:cxn modelId="{5AFB457E-59CD-4111-9A7C-022B7C52E928}" type="presParOf" srcId="{BD39AA4C-3DAD-4BEE-A902-1327E92A479A}" destId="{D1F8A8DA-E6B3-44B7-BCF9-740032E19EA4}" srcOrd="0" destOrd="0" presId="urn:microsoft.com/office/officeart/2005/8/layout/vList4"/>
    <dgm:cxn modelId="{13074915-CE78-45D4-A1D1-98AC4AB5C1A8}" type="presParOf" srcId="{BD39AA4C-3DAD-4BEE-A902-1327E92A479A}" destId="{3DE139AE-A735-4405-BBB3-A56ABF7F9E4D}" srcOrd="1" destOrd="0" presId="urn:microsoft.com/office/officeart/2005/8/layout/vList4"/>
    <dgm:cxn modelId="{17709B0F-98C9-4736-8A0C-517EDDCE09B6}" type="presParOf" srcId="{BD39AA4C-3DAD-4BEE-A902-1327E92A479A}" destId="{023F78EA-78B1-4863-81A5-A06CBD71EF85}" srcOrd="2" destOrd="0" presId="urn:microsoft.com/office/officeart/2005/8/layout/vList4"/>
    <dgm:cxn modelId="{D6C113E7-C689-4320-AFD0-5467DBEC602B}" type="presParOf" srcId="{57EAEFA3-9A78-4563-8883-8A99CCEA555B}" destId="{442DF137-6A96-4CE8-BBD9-F1E0508E050B}" srcOrd="1" destOrd="0" presId="urn:microsoft.com/office/officeart/2005/8/layout/vList4"/>
    <dgm:cxn modelId="{4136D2EB-A2DE-4872-955C-7F608E8218C5}" type="presParOf" srcId="{57EAEFA3-9A78-4563-8883-8A99CCEA555B}" destId="{DEA770DB-DE78-4EF4-8F9D-95C7C927D77E}" srcOrd="2" destOrd="0" presId="urn:microsoft.com/office/officeart/2005/8/layout/vList4"/>
    <dgm:cxn modelId="{D64BD1E6-83CD-4FDA-B304-E09BAA32557B}" type="presParOf" srcId="{DEA770DB-DE78-4EF4-8F9D-95C7C927D77E}" destId="{238F3088-DBE3-4D78-B47D-C210D72A52C4}" srcOrd="0" destOrd="0" presId="urn:microsoft.com/office/officeart/2005/8/layout/vList4"/>
    <dgm:cxn modelId="{2DDBAB2C-CF05-4C40-BF87-ED44330BADA8}" type="presParOf" srcId="{DEA770DB-DE78-4EF4-8F9D-95C7C927D77E}" destId="{24D61AD3-4618-4A23-90EF-37F94C4F0D3F}" srcOrd="1" destOrd="0" presId="urn:microsoft.com/office/officeart/2005/8/layout/vList4"/>
    <dgm:cxn modelId="{AF9995F7-4791-4F8F-A657-A7259199788F}" type="presParOf" srcId="{DEA770DB-DE78-4EF4-8F9D-95C7C927D77E}" destId="{931B137E-84F2-43D7-B975-0127ED11C318}" srcOrd="2" destOrd="0" presId="urn:microsoft.com/office/officeart/2005/8/layout/vList4"/>
    <dgm:cxn modelId="{E1BE6974-A766-4A02-A998-0DC2BAEC71A0}" type="presParOf" srcId="{57EAEFA3-9A78-4563-8883-8A99CCEA555B}" destId="{DFFC18AA-C7C8-4C18-9AC5-0A7A46532549}" srcOrd="3" destOrd="0" presId="urn:microsoft.com/office/officeart/2005/8/layout/vList4"/>
    <dgm:cxn modelId="{6AEE0263-3C3A-45F4-9462-4AF491458862}" type="presParOf" srcId="{57EAEFA3-9A78-4563-8883-8A99CCEA555B}" destId="{84F2353F-3423-4563-B47A-7C387C386805}" srcOrd="4" destOrd="0" presId="urn:microsoft.com/office/officeart/2005/8/layout/vList4"/>
    <dgm:cxn modelId="{6C31225C-94CC-4FCF-AE39-0627202197EC}" type="presParOf" srcId="{84F2353F-3423-4563-B47A-7C387C386805}" destId="{9CABC94D-2B6F-433D-8B97-0156500069BB}" srcOrd="0" destOrd="0" presId="urn:microsoft.com/office/officeart/2005/8/layout/vList4"/>
    <dgm:cxn modelId="{7FC8B494-6165-4DC6-BB92-4DC7E6B9F2DE}" type="presParOf" srcId="{84F2353F-3423-4563-B47A-7C387C386805}" destId="{2854F6A4-3AF4-499F-876F-4225964D6DF8}" srcOrd="1" destOrd="0" presId="urn:microsoft.com/office/officeart/2005/8/layout/vList4"/>
    <dgm:cxn modelId="{FEE65B55-9E0A-4C4C-AF9B-647585654913}" type="presParOf" srcId="{84F2353F-3423-4563-B47A-7C387C386805}" destId="{685ABD1D-F6E1-4245-9A1E-357944743B77}" srcOrd="2" destOrd="0" presId="urn:microsoft.com/office/officeart/2005/8/layout/vList4"/>
    <dgm:cxn modelId="{E7E67507-B8FB-4D6F-AF42-8DF037FD4B88}" type="presParOf" srcId="{57EAEFA3-9A78-4563-8883-8A99CCEA555B}" destId="{7DCFFD7E-69D2-42EC-8F3D-3ABE09A180B1}" srcOrd="5" destOrd="0" presId="urn:microsoft.com/office/officeart/2005/8/layout/vList4"/>
    <dgm:cxn modelId="{DE7A9A2B-3DF1-400C-93C8-ABA7DEF52B4A}" type="presParOf" srcId="{57EAEFA3-9A78-4563-8883-8A99CCEA555B}" destId="{036BEE34-EC30-4A68-9BC2-F1CB941C2A54}" srcOrd="6" destOrd="0" presId="urn:microsoft.com/office/officeart/2005/8/layout/vList4"/>
    <dgm:cxn modelId="{F3FCDD2B-7BEC-4EAD-B71D-B478C8C5ECCA}" type="presParOf" srcId="{036BEE34-EC30-4A68-9BC2-F1CB941C2A54}" destId="{E79D8460-3363-4BD9-A81B-7C866D2274F0}" srcOrd="0" destOrd="0" presId="urn:microsoft.com/office/officeart/2005/8/layout/vList4"/>
    <dgm:cxn modelId="{DAFAF09D-FC18-4D9E-99DF-89516092AFD2}" type="presParOf" srcId="{036BEE34-EC30-4A68-9BC2-F1CB941C2A54}" destId="{30AFAC39-CB23-4D07-8DCF-8A0D67CF9D09}" srcOrd="1" destOrd="0" presId="urn:microsoft.com/office/officeart/2005/8/layout/vList4"/>
    <dgm:cxn modelId="{6987C9A8-18BB-4CCB-8FA5-A96D949AC3B1}" type="presParOf" srcId="{036BEE34-EC30-4A68-9BC2-F1CB941C2A54}" destId="{8ECB5674-D25C-4C8D-93BF-45FD7A2FFE0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AA89A-A537-4862-924B-68976801871C}">
      <dsp:nvSpPr>
        <dsp:cNvPr id="0" name=""/>
        <dsp:cNvSpPr/>
      </dsp:nvSpPr>
      <dsp:spPr>
        <a:xfrm>
          <a:off x="0" y="58639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35986-6D61-4DF4-B047-C04FA7A0B141}">
      <dsp:nvSpPr>
        <dsp:cNvPr id="0" name=""/>
        <dsp:cNvSpPr/>
      </dsp:nvSpPr>
      <dsp:spPr>
        <a:xfrm>
          <a:off x="256384" y="191061"/>
          <a:ext cx="466154" cy="466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853C3-B544-42C1-A79C-6E4EA676D5E2}">
      <dsp:nvSpPr>
        <dsp:cNvPr id="0" name=""/>
        <dsp:cNvSpPr/>
      </dsp:nvSpPr>
      <dsp:spPr>
        <a:xfrm>
          <a:off x="978923" y="362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Salute della pianta al primo posto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362"/>
        <a:ext cx="2852329" cy="847553"/>
      </dsp:txXfrm>
    </dsp:sp>
    <dsp:sp modelId="{6A2B4E76-5084-49AA-8BC2-8A79178E6639}">
      <dsp:nvSpPr>
        <dsp:cNvPr id="0" name=""/>
        <dsp:cNvSpPr/>
      </dsp:nvSpPr>
      <dsp:spPr>
        <a:xfrm>
          <a:off x="0" y="1059803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DA8E-374C-474A-8700-D8B41BB02D8D}">
      <dsp:nvSpPr>
        <dsp:cNvPr id="0" name=""/>
        <dsp:cNvSpPr/>
      </dsp:nvSpPr>
      <dsp:spPr>
        <a:xfrm>
          <a:off x="256384" y="1250502"/>
          <a:ext cx="466154" cy="466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A9445-EC7C-4C60-BE4B-5506E59BB2C7}">
      <dsp:nvSpPr>
        <dsp:cNvPr id="0" name=""/>
        <dsp:cNvSpPr/>
      </dsp:nvSpPr>
      <dsp:spPr>
        <a:xfrm>
          <a:off x="978923" y="1059803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Tecnologia ESP32 integrata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1059803"/>
        <a:ext cx="2852329" cy="847553"/>
      </dsp:txXfrm>
    </dsp:sp>
    <dsp:sp modelId="{441BADB3-1912-4513-9BD3-AB1356D47757}">
      <dsp:nvSpPr>
        <dsp:cNvPr id="0" name=""/>
        <dsp:cNvSpPr/>
      </dsp:nvSpPr>
      <dsp:spPr>
        <a:xfrm>
          <a:off x="0" y="2119244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98EBA-E304-40A2-89DB-C986798C460E}">
      <dsp:nvSpPr>
        <dsp:cNvPr id="0" name=""/>
        <dsp:cNvSpPr/>
      </dsp:nvSpPr>
      <dsp:spPr>
        <a:xfrm>
          <a:off x="256384" y="2309944"/>
          <a:ext cx="466154" cy="4661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81C07-3074-4301-9C0E-30936B4993E4}">
      <dsp:nvSpPr>
        <dsp:cNvPr id="0" name=""/>
        <dsp:cNvSpPr/>
      </dsp:nvSpPr>
      <dsp:spPr>
        <a:xfrm>
          <a:off x="978923" y="2119244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Irrigazione automatica basata sui </a:t>
          </a:r>
          <a:r>
            <a:rPr lang="it-IT" sz="2100" kern="12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dati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2119244"/>
        <a:ext cx="2852329" cy="847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B82AC-4794-4860-9A48-0C1639583FFE}">
      <dsp:nvSpPr>
        <dsp:cNvPr id="0" name=""/>
        <dsp:cNvSpPr/>
      </dsp:nvSpPr>
      <dsp:spPr>
        <a:xfrm>
          <a:off x="0" y="692785"/>
          <a:ext cx="4423629" cy="1399709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BC0D2-F432-4C2A-A20E-C9C73726BE2D}">
      <dsp:nvSpPr>
        <dsp:cNvPr id="0" name=""/>
        <dsp:cNvSpPr/>
      </dsp:nvSpPr>
      <dsp:spPr>
        <a:xfrm>
          <a:off x="423412" y="1007720"/>
          <a:ext cx="769840" cy="769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3F7D-B82A-4C2F-9228-69C1939DA55B}">
      <dsp:nvSpPr>
        <dsp:cNvPr id="0" name=""/>
        <dsp:cNvSpPr/>
      </dsp:nvSpPr>
      <dsp:spPr>
        <a:xfrm>
          <a:off x="1616664" y="692785"/>
          <a:ext cx="2806964" cy="139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36" tIns="148136" rIns="148136" bIns="148136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 dashboard rappresenta il centro di controllo operativo permette di visualizzare i dati in tempo reale provenienti dall'</a:t>
          </a:r>
          <a:r>
            <a:rPr lang="it-IT" sz="1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ESP32</a:t>
          </a: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tramite l’utilizzo del protocollo </a:t>
          </a:r>
          <a:r>
            <a:rPr lang="it-IT" sz="1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MQTT</a:t>
          </a: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616664" y="692785"/>
        <a:ext cx="2806964" cy="1399709"/>
      </dsp:txXfrm>
    </dsp:sp>
    <dsp:sp modelId="{FFE23B07-7334-4075-9E54-421901344132}">
      <dsp:nvSpPr>
        <dsp:cNvPr id="0" name=""/>
        <dsp:cNvSpPr/>
      </dsp:nvSpPr>
      <dsp:spPr>
        <a:xfrm>
          <a:off x="0" y="2431819"/>
          <a:ext cx="4423629" cy="1399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4C96C-DE24-4072-B764-E2A9EF3452A9}">
      <dsp:nvSpPr>
        <dsp:cNvPr id="0" name=""/>
        <dsp:cNvSpPr/>
      </dsp:nvSpPr>
      <dsp:spPr>
        <a:xfrm>
          <a:off x="423412" y="2746754"/>
          <a:ext cx="769840" cy="769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3B483-E48B-451B-8931-5A5511B5C345}">
      <dsp:nvSpPr>
        <dsp:cNvPr id="0" name=""/>
        <dsp:cNvSpPr/>
      </dsp:nvSpPr>
      <dsp:spPr>
        <a:xfrm>
          <a:off x="1616664" y="2431819"/>
          <a:ext cx="2806964" cy="139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36" tIns="148136" rIns="148136" bIns="148136" numCol="1" spcCol="1270" anchor="ctr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Visualizzazione immediata della temperatura e dell’umidità dell'aria, dell’umidità del suolo, dell’esposizione alla luce e del livello del serbatoio.</a:t>
          </a:r>
          <a:endParaRPr lang="en-US" sz="1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616664" y="2431819"/>
        <a:ext cx="2806964" cy="1399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8A8DA-E6B3-44B7-BCF9-740032E19EA4}">
      <dsp:nvSpPr>
        <dsp:cNvPr id="0" name=""/>
        <dsp:cNvSpPr/>
      </dsp:nvSpPr>
      <dsp:spPr>
        <a:xfrm>
          <a:off x="0" y="0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grafici;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diagrammi dedicati ad ogni grandezza fisica misurata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0"/>
        <a:ext cx="4043349" cy="992677"/>
      </dsp:txXfrm>
    </dsp:sp>
    <dsp:sp modelId="{3DE139AE-A735-4405-BBB3-A56ABF7F9E4D}">
      <dsp:nvSpPr>
        <dsp:cNvPr id="0" name=""/>
        <dsp:cNvSpPr/>
      </dsp:nvSpPr>
      <dsp:spPr>
        <a:xfrm>
          <a:off x="99267" y="99267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bg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238F3088-DBE3-4D78-B47D-C210D72A52C4}">
      <dsp:nvSpPr>
        <dsp:cNvPr id="0" name=""/>
        <dsp:cNvSpPr/>
      </dsp:nvSpPr>
      <dsp:spPr>
        <a:xfrm>
          <a:off x="0" y="1091945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Gestire il serbatoio;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prevedere quando bisogna riempire il serbatoio, attivare manualmente la pompa o impostare una soglia d’umidità per l’irrigazione automatica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1091945"/>
        <a:ext cx="4043349" cy="992677"/>
      </dsp:txXfrm>
    </dsp:sp>
    <dsp:sp modelId="{24D61AD3-4618-4A23-90EF-37F94C4F0D3F}">
      <dsp:nvSpPr>
        <dsp:cNvPr id="0" name=""/>
        <dsp:cNvSpPr/>
      </dsp:nvSpPr>
      <dsp:spPr>
        <a:xfrm>
          <a:off x="99267" y="1191213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BC94D-2B6F-433D-8B97-0156500069BB}">
      <dsp:nvSpPr>
        <dsp:cNvPr id="0" name=""/>
        <dsp:cNvSpPr/>
      </dsp:nvSpPr>
      <dsp:spPr>
        <a:xfrm>
          <a:off x="0" y="2183891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log;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registro per tracciare eventi particolare (attivazione pompa o livello d’acqua nel serbatoio)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2183891"/>
        <a:ext cx="4043349" cy="992677"/>
      </dsp:txXfrm>
    </dsp:sp>
    <dsp:sp modelId="{2854F6A4-3AF4-499F-876F-4225964D6DF8}">
      <dsp:nvSpPr>
        <dsp:cNvPr id="0" name=""/>
        <dsp:cNvSpPr/>
      </dsp:nvSpPr>
      <dsp:spPr>
        <a:xfrm>
          <a:off x="99267" y="2283158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8460-3363-4BD9-A81B-7C866D2274F0}">
      <dsp:nvSpPr>
        <dsp:cNvPr id="0" name=""/>
        <dsp:cNvSpPr/>
      </dsp:nvSpPr>
      <dsp:spPr>
        <a:xfrm>
          <a:off x="0" y="3275836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Compensare la scarsa luce naturale (simulazione);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slider per regolare l'intensità dei LED tramite PWM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3275836"/>
        <a:ext cx="4043349" cy="992677"/>
      </dsp:txXfrm>
    </dsp:sp>
    <dsp:sp modelId="{30AFAC39-CB23-4D07-8DCF-8A0D67CF9D09}">
      <dsp:nvSpPr>
        <dsp:cNvPr id="0" name=""/>
        <dsp:cNvSpPr/>
      </dsp:nvSpPr>
      <dsp:spPr>
        <a:xfrm>
          <a:off x="99267" y="3375104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9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05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37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9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223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14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67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3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99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70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52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3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04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0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56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7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589213" y="2588491"/>
            <a:ext cx="8915399" cy="2262781"/>
          </a:xfrm>
        </p:spPr>
        <p:txBody>
          <a:bodyPr>
            <a:normAutofit/>
          </a:bodyPr>
          <a:lstStyle/>
          <a:p>
            <a:r>
              <a:rPr lang="it-IT" sz="6600" dirty="0">
                <a:latin typeface="Arial Black" panose="020B0A04020102020204" pitchFamily="34" charset="0"/>
              </a:rPr>
              <a:t>Smart Garden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Arial Rounded MT Bold" panose="020F0704030504030204" pitchFamily="34" charset="0"/>
              </a:rPr>
              <a:t>Gruppo 12</a:t>
            </a:r>
          </a:p>
        </p:txBody>
      </p:sp>
    </p:spTree>
    <p:extLst>
      <p:ext uri="{BB962C8B-B14F-4D97-AF65-F5344CB8AC3E}">
        <p14:creationId xmlns:p14="http://schemas.microsoft.com/office/powerpoint/2010/main" val="357513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008ED74B-06F2-4BD5-838F-1AAD0033E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9F586E1-75B5-49B8-9A21-DD14CA0F6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xmlns="" id="{8ECF1231-6B06-42A7-9653-F6A738AACE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xmlns="" id="{DD0D424C-4930-4745-B075-4AF5691E38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xmlns="" id="{8CD110D4-7970-4333-ACA2-F5A0DFCE94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xmlns="" id="{94C2DE85-6DF9-48B6-AC63-963A52242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xmlns="" id="{2B527314-243D-423D-9285-A30290D18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xmlns="" id="{857798C9-0A62-400E-B105-429ABFC4D7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xmlns="" id="{40E214F1-D642-41FF-8FBB-F1484108E9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xmlns="" id="{24EBEFE9-8F4F-41C2-9022-FF9730C4E0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xmlns="" id="{389BEA2F-6457-431A-941E-840A670CA1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D32D9258-EB54-414B-A2D5-4583395695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495967EF-C4BF-4A5F-90E5-A603A6654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253675EB-03CE-4B59-BEBD-4D0D98710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2062CB1-AD25-1D0F-3AFD-4EA6DE04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08" y="315684"/>
            <a:ext cx="12020099" cy="1280890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POT-XII</a:t>
            </a:r>
            <a:endParaRPr lang="it-IT" sz="4800" b="1" dirty="0"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9CAF6A1-77C7-4ABC-9E4A-E74A8DB16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xmlns="" id="{6B3F65AF-943F-4D0E-B890-AA058F48B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xmlns="" id="{660B5807-5995-44AD-9E16-10337DC83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xmlns="" id="{E80AC2A9-A86D-45A4-B218-B52F22B3E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xmlns="" id="{2DB7D344-D8A0-46BE-8BD4-70DEC451E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xmlns="" id="{90B7E18B-6B64-4711-94DE-715DE0CB7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xmlns="" id="{7CCF1B9C-A47F-4AC1-8164-F13CD42887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xmlns="" id="{A7694E0F-733F-4E78-A250-B7840DA06E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xmlns="" id="{7DE4B38A-BCE4-48FC-9109-41F73413B1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xmlns="" id="{36605C57-20A9-46A2-A6DB-2EA83ADC94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xmlns="" id="{23EFA4B2-9313-4409-9BAE-FC04D2AF11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xmlns="" id="{C8A794CC-8846-4A65-8227-1001468DB8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xmlns="" id="{87046215-2C6C-4EFD-9689-6EBF98CA9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C9387DA-2D8E-4E5D-BD65-274370B659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xmlns="" id="{18BFC65B-9706-4EE1-8B75-FEEC1C5305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46" name="Content Placeholder 8">
            <a:extLst>
              <a:ext uri="{FF2B5EF4-FFF2-40B4-BE49-F238E27FC236}">
                <a16:creationId xmlns:a16="http://schemas.microsoft.com/office/drawing/2014/main" xmlns="" id="{DF29969D-009E-2C9C-B73C-6FDECA747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2098"/>
              </p:ext>
            </p:extLst>
          </p:nvPr>
        </p:nvGraphicFramePr>
        <p:xfrm>
          <a:off x="1934629" y="3328968"/>
          <a:ext cx="3831253" cy="296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xmlns="" id="{F621DF9A-5622-A025-DFFD-2F1831FA82AA}"/>
              </a:ext>
            </a:extLst>
          </p:cNvPr>
          <p:cNvSpPr/>
          <p:nvPr/>
        </p:nvSpPr>
        <p:spPr>
          <a:xfrm>
            <a:off x="1004566" y="1777180"/>
            <a:ext cx="5819933" cy="1207525"/>
          </a:xfrm>
          <a:prstGeom prst="roundRect">
            <a:avLst/>
          </a:prstGeom>
          <a:solidFill>
            <a:srgbClr val="E1CDCC"/>
          </a:solidFill>
          <a:ln>
            <a:solidFill>
              <a:srgbClr val="E1CD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xmlns="" id="{3D0B5AE4-AAEE-51B8-B445-AC29B412A7CD}"/>
              </a:ext>
            </a:extLst>
          </p:cNvPr>
          <p:cNvSpPr txBox="1"/>
          <p:nvPr/>
        </p:nvSpPr>
        <p:spPr>
          <a:xfrm>
            <a:off x="1012046" y="1944139"/>
            <a:ext cx="5746014" cy="122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sistema intelligente progettato per la cura automatizzata delle piante domestiche. Smart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-XII trasforma un normale vaso in un ecosistema monitorato.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668" y="1246380"/>
            <a:ext cx="4215242" cy="5155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72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20270" y="624111"/>
            <a:ext cx="8911687" cy="1280890"/>
          </a:xfrm>
        </p:spPr>
        <p:txBody>
          <a:bodyPr/>
          <a:lstStyle/>
          <a:p>
            <a:r>
              <a:rPr lang="it-IT" dirty="0">
                <a:latin typeface="Arial Black" panose="020B0A04020102020204" pitchFamily="34" charset="0"/>
              </a:rPr>
              <a:t>SENSORE UMIDITA’ DEL TERRENO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29" y="1724026"/>
            <a:ext cx="4198326" cy="2657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ttangolo 4"/>
          <p:cNvSpPr/>
          <p:nvPr/>
        </p:nvSpPr>
        <p:spPr>
          <a:xfrm>
            <a:off x="5569528" y="172402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Il </a:t>
            </a:r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sensore di umidità del terreno lavora insieme ad un Comparatore di 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tensione.</a:t>
            </a:r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Il sensore viene inserito nel terreno e invia un segnale di resistenza variabile al Comparatore di Tensione il quale lo trasforma in una tensione compresa tra 0V e 3,3V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Quindi 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all‘esp32 </a:t>
            </a:r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arriva un </a:t>
            </a:r>
            <a:r>
              <a:rPr lang="it-IT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segnale </a:t>
            </a:r>
            <a:r>
              <a:rPr lang="it-IT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analogico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attraverso </a:t>
            </a:r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il pin </a:t>
            </a:r>
            <a:r>
              <a:rPr lang="it-IT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A0</a:t>
            </a:r>
            <a:r>
              <a:rPr lang="it-IT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Poiché 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l’esp32 </a:t>
            </a:r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usa il linguaggio digitale, colleghiamo il pin A0 del Comparatore ad un pin ADC dell‘Espe32</a:t>
            </a:r>
            <a:r>
              <a:rPr lang="it-IT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L’esp32 leggerà la tensione è la tradurrà in valori compresi tra 0 (massima umidità) e 4095(terreno secco)</a:t>
            </a:r>
            <a:endParaRPr lang="it-IT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9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81593" y="501728"/>
            <a:ext cx="8911687" cy="1280890"/>
          </a:xfrm>
        </p:spPr>
        <p:txBody>
          <a:bodyPr>
            <a:normAutofit/>
          </a:bodyPr>
          <a:lstStyle/>
          <a:p>
            <a:r>
              <a:rPr lang="it-IT" dirty="0">
                <a:latin typeface="Arial Black" panose="020B0A04020102020204" pitchFamily="34" charset="0"/>
              </a:rPr>
              <a:t>SENSORE DELLA LUMINOSITA’</a:t>
            </a:r>
            <a:br>
              <a:rPr lang="it-IT" dirty="0">
                <a:latin typeface="Arial Black" panose="020B0A04020102020204" pitchFamily="34" charset="0"/>
              </a:rPr>
            </a:br>
            <a:r>
              <a:rPr lang="it-IT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81" y="1666648"/>
            <a:ext cx="3087314" cy="3503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5137730" y="1426502"/>
            <a:ext cx="66848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3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digitale di luminosità </a:t>
            </a:r>
            <a:r>
              <a:rPr lang="it-IT" sz="23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TSL2561 </a:t>
            </a:r>
          </a:p>
          <a:p>
            <a:r>
              <a:rPr lang="it-IT" sz="23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sensore converte la luce catturata in segnali digitali.</a:t>
            </a:r>
          </a:p>
          <a:p>
            <a:endParaRPr lang="it-IT" sz="23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libreria importata 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elabora queste informazioni per calcolare il valore effettivo in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Lux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it-IT" sz="23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sensore ha 4  pin: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VCC (3.3V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GND, SCL, SDA.</a:t>
            </a:r>
            <a:endParaRPr lang="it-IT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TSL2561 comunica tramite il protocollo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I2C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che richiede due pin fondamentali:</a:t>
            </a:r>
          </a:p>
          <a:p>
            <a:r>
              <a:rPr lang="it-IT" sz="23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SCL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(Serial Clock):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il segnale di clock che sincronizza la trasmissione dei dati.</a:t>
            </a:r>
          </a:p>
          <a:p>
            <a:r>
              <a:rPr lang="it-IT" sz="23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SDA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(Serial Data):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il pin su cui viaggiano fisicamente i dati digitali della luminosità.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3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01092" y="550219"/>
            <a:ext cx="9721994" cy="1280890"/>
          </a:xfrm>
        </p:spPr>
        <p:txBody>
          <a:bodyPr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SENSORE AD ULTRASUONI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1" y="2007094"/>
            <a:ext cx="4258269" cy="254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5370001" y="1411303"/>
            <a:ext cx="6350944" cy="55399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b="1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di distanza ad ultrasuoni </a:t>
            </a:r>
            <a:r>
              <a:rPr lang="it-IT" sz="2400" b="1" dirty="0" smtClean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HCSR04</a:t>
            </a:r>
          </a:p>
          <a:p>
            <a:r>
              <a:rPr lang="it-IT" sz="2400" dirty="0" smtClean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 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pin: </a:t>
            </a:r>
            <a:r>
              <a:rPr lang="it-IT" sz="2400" b="1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VCC(3.3V), TRIG, ECHO, GND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comunicazione con questo sensore avviene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attraverso un driver. Quando il pin TRIG </a:t>
            </a:r>
            <a:r>
              <a:rPr lang="it-IT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e'</a:t>
            </a:r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alto, il sensore invia un segnale ad ultrasuoni a 40Hz; quando il segnale rimbalza su un oggetto e colpisce il sensore, il pin ECHO viene messo alto per il tempo di volo del segnale.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formula per la conversione in distanza usa la </a:t>
            </a:r>
            <a:r>
              <a:rPr lang="it-IT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velocita'</a:t>
            </a:r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 suono nell'aria (340 m/s):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distanza = tempo[s] * 340[m/s] / 2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096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35E4FF-A62E-428B-94ED-A8E64DA2A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9FDD072-933F-C8BC-883D-A207308A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2" y="550219"/>
            <a:ext cx="9721994" cy="1280890"/>
          </a:xfrm>
        </p:spPr>
        <p:txBody>
          <a:bodyPr/>
          <a:lstStyle/>
          <a:p>
            <a:pPr algn="ctr"/>
            <a:r>
              <a:rPr lang="it-IT" dirty="0" smtClean="0">
                <a:latin typeface="Arial Black"/>
              </a:rPr>
              <a:t>POMPA AD IMMERSIONE </a:t>
            </a:r>
            <a:endParaRPr lang="it-IT" dirty="0">
              <a:latin typeface="Arial Black" panose="020B0A040201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xmlns="" id="{CB94F5AB-4F05-2D61-E81F-32ABC577AF5D}"/>
              </a:ext>
            </a:extLst>
          </p:cNvPr>
          <p:cNvSpPr/>
          <p:nvPr/>
        </p:nvSpPr>
        <p:spPr>
          <a:xfrm>
            <a:off x="5277637" y="1692123"/>
            <a:ext cx="6572618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dirty="0" smtClean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Viene 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utilizzata con una fonte di alimentazione esterna e con un 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rele'</a:t>
            </a:r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rele'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fornisce tre pin da collegare: VCC, GND e IN.</a:t>
            </a: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Possiamo attivare la pompa mantenendo alto il pin IN per il tempo richiesto.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il corretto funzionamento bisogna collegare la porta COM con l'alimentazione della pompa, e la porta NO (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Normally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Open) con l'alimentazione esterna.</a:t>
            </a:r>
          </a:p>
        </p:txBody>
      </p:sp>
      <p:pic>
        <p:nvPicPr>
          <p:cNvPr id="5" name="Immagine 4" descr="Mini pompa ad immersione 12 Vdc">
            <a:extLst>
              <a:ext uri="{FF2B5EF4-FFF2-40B4-BE49-F238E27FC236}">
                <a16:creationId xmlns:a16="http://schemas.microsoft.com/office/drawing/2014/main" xmlns="" id="{0C82FFB6-90A7-6666-4E1B-1600FB48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45" y="1394039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Componente di circuito, Ingegneria elettronica, Componente elettrico, Componente di circuito passivo&#10;&#10;Il contenuto generato dall&amp;#39;IA potrebbe non essere corretto.">
            <a:extLst>
              <a:ext uri="{FF2B5EF4-FFF2-40B4-BE49-F238E27FC236}">
                <a16:creationId xmlns:a16="http://schemas.microsoft.com/office/drawing/2014/main" xmlns="" id="{332D21D4-4E61-78A2-5376-864446A1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63" y="4416180"/>
            <a:ext cx="25336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44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, software&#10;&#10;Il contenuto generato dall'IA potrebbe non essere corretto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28" y="2857477"/>
            <a:ext cx="6785145" cy="255989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88291" y="720436"/>
            <a:ext cx="1106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Arial Black" panose="020B0A04020102020204" pitchFamily="34" charset="0"/>
              </a:rPr>
              <a:t>DASHBOARD NODERED</a:t>
            </a:r>
            <a:r>
              <a:rPr lang="it-IT" dirty="0"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47946589-557B-E82A-87DE-7D948966BE45}"/>
              </a:ext>
            </a:extLst>
          </p:cNvPr>
          <p:cNvSpPr txBox="1"/>
          <p:nvPr/>
        </p:nvSpPr>
        <p:spPr>
          <a:xfrm>
            <a:off x="8080480" y="2444220"/>
            <a:ext cx="117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graphicFrame>
        <p:nvGraphicFramePr>
          <p:cNvPr id="19" name="CasellaDiTesto 2">
            <a:extLst>
              <a:ext uri="{FF2B5EF4-FFF2-40B4-BE49-F238E27FC236}">
                <a16:creationId xmlns:a16="http://schemas.microsoft.com/office/drawing/2014/main" xmlns="" id="{8545CBAD-9CAE-E4F0-3B49-F0580CEE8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932576"/>
              </p:ext>
            </p:extLst>
          </p:nvPr>
        </p:nvGraphicFramePr>
        <p:xfrm>
          <a:off x="599336" y="1704446"/>
          <a:ext cx="4423629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67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698D47D-F96A-6A1F-9DE3-CDA0EC78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DASHBOARD NODERED</a:t>
            </a:r>
            <a:r>
              <a:rPr lang="it-IT" dirty="0">
                <a:latin typeface="Arial Rounded MT Bold" panose="020F0704030504030204" pitchFamily="34" charset="0"/>
              </a:rPr>
              <a:t> </a:t>
            </a:r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xmlns="" id="{9CD4AF44-FAAD-C5BC-DC3E-89F737A44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539721"/>
              </p:ext>
            </p:extLst>
          </p:nvPr>
        </p:nvGraphicFramePr>
        <p:xfrm>
          <a:off x="346833" y="1905000"/>
          <a:ext cx="5178272" cy="427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xmlns="" id="{5CFE1567-211B-869E-3B24-6F06782C7C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8129"/>
          <a:stretch>
            <a:fillRect/>
          </a:stretch>
        </p:blipFill>
        <p:spPr>
          <a:xfrm>
            <a:off x="5614219" y="1702449"/>
            <a:ext cx="6357408" cy="20672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xmlns="" id="{2DE6080A-C80B-048D-6A4C-EEF45D72EB88}"/>
              </a:ext>
            </a:extLst>
          </p:cNvPr>
          <p:cNvSpPr txBox="1"/>
          <p:nvPr/>
        </p:nvSpPr>
        <p:spPr>
          <a:xfrm>
            <a:off x="7761551" y="1363895"/>
            <a:ext cx="206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Grafici in tempo reale</a:t>
            </a:r>
          </a:p>
        </p:txBody>
      </p:sp>
      <p:pic>
        <p:nvPicPr>
          <p:cNvPr id="8" name="Immagine 7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xmlns="" id="{769B4775-9D0F-F198-FD16-28A74D262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219" y="4353710"/>
            <a:ext cx="6446519" cy="1951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7B719936-DBD7-DCDE-5B56-CCDAF0F38294}"/>
              </a:ext>
            </a:extLst>
          </p:cNvPr>
          <p:cNvSpPr txBox="1"/>
          <p:nvPr/>
        </p:nvSpPr>
        <p:spPr>
          <a:xfrm>
            <a:off x="7888354" y="4015156"/>
            <a:ext cx="180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Gestione serbatoio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AD567897-D20E-CB8E-CE22-22110C3467BE}"/>
              </a:ext>
            </a:extLst>
          </p:cNvPr>
          <p:cNvSpPr txBox="1"/>
          <p:nvPr/>
        </p:nvSpPr>
        <p:spPr>
          <a:xfrm>
            <a:off x="1209368" y="1504335"/>
            <a:ext cx="293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Tramite la dashboard è possibile</a:t>
            </a:r>
          </a:p>
        </p:txBody>
      </p:sp>
    </p:spTree>
    <p:extLst>
      <p:ext uri="{BB962C8B-B14F-4D97-AF65-F5344CB8AC3E}">
        <p14:creationId xmlns:p14="http://schemas.microsoft.com/office/powerpoint/2010/main" val="414421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077325" y="5730009"/>
            <a:ext cx="3295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 Rounded MT Bold" panose="020F0704030504030204" pitchFamily="34" charset="0"/>
              </a:rPr>
              <a:t>Lisena Nicolò Massimo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Mancini Sofia 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Picarella Nicola</a:t>
            </a:r>
          </a:p>
        </p:txBody>
      </p:sp>
      <p:pic>
        <p:nvPicPr>
          <p:cNvPr id="3" name="Immagine 2" descr="Immagine che contiene testo, Carattere, logo, simbolo&#10;&#10;Il contenuto generato dall'IA potrebbe non essere corretto.">
            <a:extLst>
              <a:ext uri="{FF2B5EF4-FFF2-40B4-BE49-F238E27FC236}">
                <a16:creationId xmlns:a16="http://schemas.microsoft.com/office/drawing/2014/main" xmlns="" id="{921A01DB-A3BC-3CD1-4DA3-A77BBF199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6828" r="5038" b="9317"/>
          <a:stretch>
            <a:fillRect/>
          </a:stretch>
        </p:blipFill>
        <p:spPr>
          <a:xfrm>
            <a:off x="2042278" y="1166240"/>
            <a:ext cx="8347587" cy="3805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208350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</TotalTime>
  <Words>481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Arial Rounded MT Bold</vt:lpstr>
      <vt:lpstr>Calibri</vt:lpstr>
      <vt:lpstr>Century Gothic</vt:lpstr>
      <vt:lpstr>Wingdings 3</vt:lpstr>
      <vt:lpstr>Filo</vt:lpstr>
      <vt:lpstr>Smart Garden</vt:lpstr>
      <vt:lpstr>SMART POT-XII</vt:lpstr>
      <vt:lpstr>SENSORE UMIDITA’ DEL TERRENO </vt:lpstr>
      <vt:lpstr>SENSORE DELLA LUMINOSITA’  </vt:lpstr>
      <vt:lpstr>SENSORE AD ULTRASUONI</vt:lpstr>
      <vt:lpstr>POMPA AD IMMERSIONE </vt:lpstr>
      <vt:lpstr>Presentazione standard di PowerPoint</vt:lpstr>
      <vt:lpstr>DASHBOARD NODERED </vt:lpstr>
      <vt:lpstr>Presentazione standard di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Garden</dc:title>
  <dc:creator>sofia mancini</dc:creator>
  <cp:lastModifiedBy>sofia mancini</cp:lastModifiedBy>
  <cp:revision>18</cp:revision>
  <dcterms:created xsi:type="dcterms:W3CDTF">2026-01-27T00:10:36Z</dcterms:created>
  <dcterms:modified xsi:type="dcterms:W3CDTF">2026-01-30T04:55:26Z</dcterms:modified>
</cp:coreProperties>
</file>